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80135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478" y="-12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0CBA2-4765-450A-B505-B189F3BA7673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85988" y="746125"/>
            <a:ext cx="248602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79F4-D94D-47E4-BB88-3026D619844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486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Kock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(START) at Snowflake</a:t>
            </a:r>
            <a:r>
              <a:rPr lang="en-ZA" dirty="0" smtClean="0"/>
              <a:t>  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Down in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Kock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to</a:t>
            </a:r>
            <a:r>
              <a:rPr lang="en-ZA" dirty="0" smtClean="0"/>
              <a:t> 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Bloem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and turn back </a:t>
            </a:r>
            <a:r>
              <a:rPr lang="en-ZA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en-ZA" smtClean="0"/>
              <a:t>  </a:t>
            </a:r>
            <a:r>
              <a:rPr lang="en-ZA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Kock</a:t>
            </a:r>
            <a:r>
              <a:rPr lang="en-Z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Street (FINISH) at Snowflake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879F4-D94D-47E4-BB88-3026D619844A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2871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9" y="3355423"/>
            <a:ext cx="6120765" cy="23152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6" y="6120765"/>
            <a:ext cx="5040631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709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14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3" y="432559"/>
            <a:ext cx="1620202" cy="9216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432559"/>
            <a:ext cx="4740592" cy="92161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07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905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3" y="6940868"/>
            <a:ext cx="6120765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3" y="4578077"/>
            <a:ext cx="6120765" cy="23627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264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7" y="2520319"/>
            <a:ext cx="3180397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9" y="2520319"/>
            <a:ext cx="3180397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22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60" y="2417803"/>
            <a:ext cx="3182897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60" y="3425428"/>
            <a:ext cx="3182897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43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1527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295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7" y="430054"/>
            <a:ext cx="2369047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4" y="430057"/>
            <a:ext cx="4025503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7" y="2260286"/>
            <a:ext cx="2369047" cy="73884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126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8" y="7560948"/>
            <a:ext cx="4320540" cy="892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8" y="965120"/>
            <a:ext cx="4320540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8" y="8453561"/>
            <a:ext cx="4320540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7725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6" y="432555"/>
            <a:ext cx="6480811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520319"/>
            <a:ext cx="6480811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6" y="10011255"/>
            <a:ext cx="168021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286A-CD91-42A8-997E-ED3081BAE506}" type="datetimeFigureOut">
              <a:rPr lang="en-ZA" smtClean="0"/>
              <a:t>2022/07/21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9" y="10011255"/>
            <a:ext cx="2280285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5" y="10011255"/>
            <a:ext cx="168021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0180-D55E-477C-8289-2C4E08B8624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36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71" y="0"/>
            <a:ext cx="6840760" cy="2315289"/>
          </a:xfrm>
        </p:spPr>
        <p:txBody>
          <a:bodyPr/>
          <a:lstStyle/>
          <a:p>
            <a:r>
              <a:rPr lang="en-ZA" b="1" dirty="0" smtClean="0"/>
              <a:t>Supa Quick Night Race</a:t>
            </a:r>
            <a:br>
              <a:rPr lang="en-ZA" b="1" dirty="0" smtClean="0"/>
            </a:br>
            <a:r>
              <a:rPr lang="en-ZA" b="1" dirty="0" smtClean="0"/>
              <a:t>5 km</a:t>
            </a:r>
            <a:endParaRPr lang="en-Z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4" y="1800275"/>
            <a:ext cx="5400675" cy="837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4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Supa Quick Night Race 5 km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Supa Quick Night Race 5 km</dc:title>
  <dc:creator>Zelma Olivier</dc:creator>
  <cp:lastModifiedBy>Zelma Olivier</cp:lastModifiedBy>
  <cp:revision>2</cp:revision>
  <dcterms:created xsi:type="dcterms:W3CDTF">2022-07-01T10:36:37Z</dcterms:created>
  <dcterms:modified xsi:type="dcterms:W3CDTF">2022-07-21T10:47:07Z</dcterms:modified>
</cp:coreProperties>
</file>