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80135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478" y="-12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D707-0A44-4BA1-9AB5-3A59B834FAA3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746125"/>
            <a:ext cx="248602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FA3A8-5E62-40C6-932F-04E1FCD3595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605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Kock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(START) at Snowflake</a:t>
            </a:r>
            <a:r>
              <a:rPr lang="en-ZA" dirty="0" smtClean="0"/>
              <a:t> 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Plooy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continue to </a:t>
            </a:r>
            <a:r>
              <a:rPr lang="en-ZA" dirty="0" smtClean="0"/>
              <a:t> 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Meadow Street (turn right)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Jeugd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right)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Rivier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right) becomes Eland Street 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Vygie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Aarbei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Avenue (turn right)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Tambotie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Uitsig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becomes Gardenia Avenue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Suikerbossie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Geelhout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Avenue (turn right)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Palm Street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Kiepersol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Avenue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Louw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left)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Street (turn right) continue to</a:t>
            </a:r>
            <a:r>
              <a:rPr lang="en-ZA" dirty="0" smtClean="0"/>
              <a:t>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Kock</a:t>
            </a:r>
            <a:r>
              <a:rPr lang="en-ZA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(turn right) continue to the (FINISH) at Snowflake</a:t>
            </a:r>
            <a:r>
              <a:rPr lang="en-ZA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A3A8-5E62-40C6-932F-04E1FCD35956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310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9" y="3355423"/>
            <a:ext cx="6120765" cy="2315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6" y="6120765"/>
            <a:ext cx="5040631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709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14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432559"/>
            <a:ext cx="1620202" cy="9216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432559"/>
            <a:ext cx="4740592" cy="9216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07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05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3" y="6940868"/>
            <a:ext cx="6120765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3" y="4578077"/>
            <a:ext cx="6120765" cy="23627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64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7" y="2520319"/>
            <a:ext cx="3180397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9" y="2520319"/>
            <a:ext cx="3180397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22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60" y="2417803"/>
            <a:ext cx="3182897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60" y="3425428"/>
            <a:ext cx="3182897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43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527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295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7" y="430054"/>
            <a:ext cx="2369047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4" y="430057"/>
            <a:ext cx="4025503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7" y="2260286"/>
            <a:ext cx="2369047" cy="7388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12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8" y="7560948"/>
            <a:ext cx="4320540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8" y="965120"/>
            <a:ext cx="4320540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8" y="8453561"/>
            <a:ext cx="4320540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725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6" y="432555"/>
            <a:ext cx="6480811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520319"/>
            <a:ext cx="6480811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6" y="10011255"/>
            <a:ext cx="168021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9" y="10011255"/>
            <a:ext cx="2280285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10011255"/>
            <a:ext cx="168021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3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71" y="0"/>
            <a:ext cx="6840760" cy="2315289"/>
          </a:xfrm>
        </p:spPr>
        <p:txBody>
          <a:bodyPr/>
          <a:lstStyle/>
          <a:p>
            <a:r>
              <a:rPr lang="en-ZA" b="1" dirty="0" smtClean="0"/>
              <a:t>Supa Quick Night Race</a:t>
            </a:r>
            <a:br>
              <a:rPr lang="en-ZA" b="1" dirty="0" smtClean="0"/>
            </a:br>
            <a:r>
              <a:rPr lang="en-ZA" b="1" dirty="0" smtClean="0"/>
              <a:t>10 km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944291"/>
            <a:ext cx="5143500" cy="8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4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Supa Quick Night Race 10 km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Supa Quick Night Race 5 km</dc:title>
  <dc:creator>Zelma Olivier</dc:creator>
  <cp:lastModifiedBy>Zelma Olivier</cp:lastModifiedBy>
  <cp:revision>3</cp:revision>
  <dcterms:created xsi:type="dcterms:W3CDTF">2022-07-01T10:36:37Z</dcterms:created>
  <dcterms:modified xsi:type="dcterms:W3CDTF">2022-07-21T10:47:49Z</dcterms:modified>
</cp:coreProperties>
</file>