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200900" cy="1080135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2478" y="-120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ED707-0A44-4BA1-9AB5-3A59B834FAA3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85988" y="746125"/>
            <a:ext cx="248602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BFA3A8-5E62-40C6-932F-04E1FCD35956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1605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Kock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Street (START) at Snowflake</a:t>
            </a:r>
            <a:r>
              <a:rPr lang="en-ZA" dirty="0" smtClean="0"/>
              <a:t> 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 </a:t>
            </a:r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Plooy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Street (turn left) continue to </a:t>
            </a:r>
            <a:r>
              <a:rPr lang="en-ZA" dirty="0" smtClean="0"/>
              <a:t> 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Meadow Street (turn right) continue to</a:t>
            </a:r>
            <a:r>
              <a:rPr lang="en-ZA" dirty="0" smtClean="0"/>
              <a:t> </a:t>
            </a:r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Jeugd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Street (turn right) continue to</a:t>
            </a:r>
            <a:r>
              <a:rPr lang="en-ZA" dirty="0" smtClean="0"/>
              <a:t> </a:t>
            </a:r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Rivier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Street (turn right) becomes Eland Street  continue to</a:t>
            </a:r>
            <a:r>
              <a:rPr lang="en-ZA" dirty="0" smtClean="0"/>
              <a:t> </a:t>
            </a:r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Vygie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Street (turn left) continue to</a:t>
            </a:r>
            <a:r>
              <a:rPr lang="en-ZA" dirty="0" smtClean="0"/>
              <a:t> </a:t>
            </a:r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Aarbei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Avenue (turn right) continue to</a:t>
            </a:r>
            <a:r>
              <a:rPr lang="en-ZA" dirty="0" smtClean="0"/>
              <a:t> </a:t>
            </a:r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Tambotie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Street (turn left) continue to</a:t>
            </a:r>
            <a:r>
              <a:rPr lang="en-ZA" dirty="0" smtClean="0"/>
              <a:t> </a:t>
            </a:r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Uitsig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Street (turn left) becomes Gardenia Avenue continue to</a:t>
            </a:r>
            <a:r>
              <a:rPr lang="en-ZA" dirty="0" smtClean="0"/>
              <a:t> </a:t>
            </a:r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Suikerbossie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Street (turn left) continue to</a:t>
            </a:r>
            <a:r>
              <a:rPr lang="en-ZA" dirty="0" smtClean="0"/>
              <a:t> </a:t>
            </a:r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Geelhout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Avenue (turn right) continue to</a:t>
            </a:r>
            <a:r>
              <a:rPr lang="en-ZA" dirty="0" smtClean="0"/>
              <a:t> 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Palm Street (turn left) continue to</a:t>
            </a:r>
            <a:r>
              <a:rPr lang="en-ZA" dirty="0" smtClean="0"/>
              <a:t> </a:t>
            </a:r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Kiepersol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Avenue (turn left) continue to</a:t>
            </a:r>
            <a:r>
              <a:rPr lang="en-ZA" dirty="0" smtClean="0"/>
              <a:t> </a:t>
            </a:r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Louw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Street (turn left) continue to</a:t>
            </a:r>
            <a:r>
              <a:rPr lang="en-ZA" dirty="0" smtClean="0"/>
              <a:t> 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Paul Street (turn right) continue to</a:t>
            </a:r>
            <a:r>
              <a:rPr lang="en-ZA" dirty="0" smtClean="0"/>
              <a:t> </a:t>
            </a:r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Kock</a:t>
            </a:r>
            <a:r>
              <a:rPr lang="en-ZA" sz="1200" b="0" i="0" u="none" strike="noStrike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Street (turn right) continue to the (FINISH) at Snowflake</a:t>
            </a:r>
            <a:r>
              <a:rPr lang="en-ZA" smtClean="0"/>
              <a:t> 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FA3A8-5E62-40C6-932F-04E1FCD35956}" type="slidenum">
              <a:rPr lang="en-ZA" smtClean="0"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03106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69" y="3355423"/>
            <a:ext cx="6120765" cy="23152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136" y="6120765"/>
            <a:ext cx="5040631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0709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6145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20653" y="432559"/>
            <a:ext cx="1620202" cy="92161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046" y="432559"/>
            <a:ext cx="4740592" cy="92161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407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905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823" y="6940868"/>
            <a:ext cx="6120765" cy="21452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823" y="4578077"/>
            <a:ext cx="6120765" cy="236279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2647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47" y="2520319"/>
            <a:ext cx="3180397" cy="7128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0459" y="2520319"/>
            <a:ext cx="3180397" cy="7128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422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960" y="2417803"/>
            <a:ext cx="3182897" cy="1007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960" y="3425428"/>
            <a:ext cx="3182897" cy="62232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243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1527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52951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7" y="430054"/>
            <a:ext cx="2369047" cy="183022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5354" y="430057"/>
            <a:ext cx="4025503" cy="92186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7" y="2260286"/>
            <a:ext cx="2369047" cy="73884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4126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428" y="7560948"/>
            <a:ext cx="4320540" cy="8926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428" y="965120"/>
            <a:ext cx="4320540" cy="64808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428" y="8453561"/>
            <a:ext cx="4320540" cy="12676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77258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46" y="432555"/>
            <a:ext cx="6480811" cy="180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6" y="2520319"/>
            <a:ext cx="6480811" cy="7128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46" y="10011255"/>
            <a:ext cx="1680210" cy="575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60309" y="10011255"/>
            <a:ext cx="2280285" cy="575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0645" y="10011255"/>
            <a:ext cx="1680210" cy="575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936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071" y="0"/>
            <a:ext cx="6840760" cy="2315289"/>
          </a:xfrm>
        </p:spPr>
        <p:txBody>
          <a:bodyPr/>
          <a:lstStyle/>
          <a:p>
            <a:r>
              <a:rPr lang="en-ZA" b="1" dirty="0" smtClean="0"/>
              <a:t>Supa Quick Night Race</a:t>
            </a:r>
            <a:br>
              <a:rPr lang="en-ZA" b="1" dirty="0" smtClean="0"/>
            </a:br>
            <a:r>
              <a:rPr lang="en-ZA" b="1" dirty="0" smtClean="0"/>
              <a:t>10 km</a:t>
            </a:r>
            <a:endParaRPr lang="en-Z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1944291"/>
            <a:ext cx="5143500" cy="80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24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145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Supa Quick Night Race 10 km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Supa Quick Night Race 5 km</dc:title>
  <dc:creator>Zelma Olivier</dc:creator>
  <cp:lastModifiedBy>Zelma Olivier</cp:lastModifiedBy>
  <cp:revision>3</cp:revision>
  <dcterms:created xsi:type="dcterms:W3CDTF">2022-07-01T10:36:37Z</dcterms:created>
  <dcterms:modified xsi:type="dcterms:W3CDTF">2022-07-21T10:47:49Z</dcterms:modified>
</cp:coreProperties>
</file>